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9C0B39-41BD-4F00-81AD-CED284533B84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3117DF1-5BF0-4D6C-A590-4125587F4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4365104"/>
            <a:ext cx="2269232" cy="18288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Подготовила педагог-психолог</a:t>
            </a:r>
          </a:p>
          <a:p>
            <a:r>
              <a:rPr lang="ru-RU" dirty="0"/>
              <a:t>Игнатьева Ксения Сергеевна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6612632" cy="2376264"/>
          </a:xfrm>
        </p:spPr>
        <p:txBody>
          <a:bodyPr/>
          <a:lstStyle/>
          <a:p>
            <a:pPr algn="ctr"/>
            <a:r>
              <a:rPr lang="ru-RU" dirty="0"/>
              <a:t>Опыт работы службы медиации МБДОУ детский сад «Малыш» </a:t>
            </a:r>
          </a:p>
        </p:txBody>
      </p:sp>
    </p:spTree>
    <p:extLst>
      <p:ext uri="{BB962C8B-B14F-4D97-AF65-F5344CB8AC3E}">
        <p14:creationId xmlns:p14="http://schemas.microsoft.com/office/powerpoint/2010/main" val="144733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6" y="764704"/>
            <a:ext cx="8831507" cy="498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4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1260" cy="1416969"/>
          </a:xfrm>
        </p:spPr>
        <p:txBody>
          <a:bodyPr/>
          <a:lstStyle/>
          <a:p>
            <a:r>
              <a:rPr lang="ru-RU" dirty="0"/>
              <a:t>Наиболее распространенные типы межличностных конфликтов в детском саду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/>
              <a:t>Ребенок-ребенок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/>
              <a:t>Педагог-педагог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/>
              <a:t>Родитель-родитель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/>
              <a:t>Педагог-родитель</a:t>
            </a:r>
          </a:p>
        </p:txBody>
      </p:sp>
    </p:spTree>
    <p:extLst>
      <p:ext uri="{BB962C8B-B14F-4D97-AF65-F5344CB8AC3E}">
        <p14:creationId xmlns:p14="http://schemas.microsoft.com/office/powerpoint/2010/main" val="88483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конфликтов среди дошкольников</a:t>
            </a:r>
          </a:p>
        </p:txBody>
      </p:sp>
      <p:pic>
        <p:nvPicPr>
          <p:cNvPr id="2050" name="Picture 2" descr="C:\Users\User-PC\Downloads\IMG_20220303_15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456384" cy="25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-PC\Downloads\IMG_20220303_153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5904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-PC\Downloads\IMG_20220303_153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9848"/>
            <a:ext cx="2423401" cy="33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149593"/>
          </a:xfrm>
        </p:spPr>
        <p:txBody>
          <a:bodyPr/>
          <a:lstStyle/>
          <a:p>
            <a:r>
              <a:rPr lang="ru-RU" dirty="0"/>
              <a:t>Просвещение родителей и проведение тренингов с педагогами</a:t>
            </a:r>
          </a:p>
        </p:txBody>
      </p:sp>
      <p:pic>
        <p:nvPicPr>
          <p:cNvPr id="3074" name="Picture 2" descr="G:\Малыш\Новая папка\IMG_2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3800"/>
            <a:ext cx="4171900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Малыш\Новая папка\IMG_2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407"/>
            <a:ext cx="4155890" cy="27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Малыш\Новая папка\IMG_2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4077"/>
            <a:ext cx="4171900" cy="26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Малыш\Новая папка\IMG_2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4310"/>
            <a:ext cx="4048386" cy="23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8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медиатора в детском саду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1764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7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медиации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92259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1 этап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– вступление (организационные моменты),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 этап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выяснение сути проблемы (на этом этапе медиатор зарисовывает карту, где обозначает общий предмет конфликта, выслушивает оппонентов и выделяет реальные интересы конфликтующих сторон),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3 этап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совместный поиск выяснения решения проблемы (при этом медиатор не навязывает свое решение, а регулирует работу таким образом, чтобы стороны сами пришли к компромиссу)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4 этап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– подготовка окончательного решения (это мирное подписанное соглашение конфликтующих сторон, которого они обязуются придерживаться в дальнейших взаимоотношениях)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8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техники в работе медиатора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136339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ктивное слушание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олучение бессознательного доверия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егуляции напряжения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одчеркивания общности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ербализации чувств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«Я - сообщение»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7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10" y="260648"/>
            <a:ext cx="8208912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Желаем всем службам медиации успехов, новых открытий и договоренностей!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56058"/>
            <a:ext cx="4696859" cy="469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85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44</TotalTime>
  <Words>166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Medium</vt:lpstr>
      <vt:lpstr>Symbol</vt:lpstr>
      <vt:lpstr>Times New Roman</vt:lpstr>
      <vt:lpstr>Wingdings</vt:lpstr>
      <vt:lpstr>Wingdings 2</vt:lpstr>
      <vt:lpstr>Сетка</vt:lpstr>
      <vt:lpstr>Опыт работы службы медиации МБДОУ детский сад «Малыш» </vt:lpstr>
      <vt:lpstr>Презентация PowerPoint</vt:lpstr>
      <vt:lpstr>Наиболее распространенные типы межличностных конфликтов в детском саду</vt:lpstr>
      <vt:lpstr>Профилактика конфликтов среди дошкольников</vt:lpstr>
      <vt:lpstr>Просвещение родителей и проведение тренингов с педагогами</vt:lpstr>
      <vt:lpstr>Роль медиатора в детском саду</vt:lpstr>
      <vt:lpstr>Этапы медиации</vt:lpstr>
      <vt:lpstr>Используемые техники в работе медиатора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crimowa2012@yandex.ru</cp:lastModifiedBy>
  <cp:revision>6</cp:revision>
  <dcterms:created xsi:type="dcterms:W3CDTF">2022-03-03T16:31:22Z</dcterms:created>
  <dcterms:modified xsi:type="dcterms:W3CDTF">2025-10-08T16:35:32Z</dcterms:modified>
</cp:coreProperties>
</file>